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8DBD-7F7E-462D-A98B-6EF358CB8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C61F8-B90B-4050-9B84-433B89C46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21298-FCC6-44EB-A325-DD6CDFFF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434C3-9314-46B2-9238-EFED0212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46CA3-1B98-4D86-A07E-D554CC6B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E78D-ACCD-4D32-A499-78A2113A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C76AE-B41F-470C-99D3-D07D16811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D42C8-9DFE-44F9-9CD1-A8BC4BFC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6CDDB-8CFA-40F7-95C0-1E17E382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E0FC2-ABA6-4B91-BA6C-9DA7D66E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0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6CF67C-FC5F-4DDE-A78B-946B5FB1A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EDCCE-6846-4008-BB7C-E7C2A7D84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35C62-E048-47CE-8708-158259E6F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1AD93-DF96-41CF-9824-B091223E5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EBD85-B5D3-4A48-924B-8B9DE514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9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24A3-3E57-4040-970E-B2937BCC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A0C82-C634-4D04-B4C3-BA4AED0A1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CFC5E-DD8E-43B3-8963-5BF11540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974BE-559D-46CC-89A6-55279E00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D0F86-2F9B-48E5-9BEC-EB4F5BB3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1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998F-4670-4D03-9091-2D5BDD19E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52226-7D44-4EB7-8162-8D147E841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24DDA-1A0B-463F-B557-531B1DB10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0234-C061-4335-9F64-C68841FA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CC4A4-6DDE-4A10-B5EC-D4E31303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7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07AD-223F-48D1-A94F-F3D4C4ED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E0C62-4EE8-4AAE-B2F0-B274EF503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B2ED1-4337-48F5-AB69-F1A35E87C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D4B93-9BF4-4A0E-9961-E99DDAA2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908AA-D81E-4798-B7C2-B3E80654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C844C-27D9-4239-8807-A65D67C6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36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531F-4CAB-48A8-B9DB-8DF14ECA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D1247-F5C5-48C8-A216-980BEAC8F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D626F-25A9-4908-A75D-E54B5E7A1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D3773-1E2E-47AC-B8CA-4E793F674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114E0-A3BE-4751-9A0C-B2BF853DC2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6C82EE-6F01-4124-8084-5054B751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30109-AC56-4D95-88ED-9FCD6022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AC5313-DEFE-4DA2-8A75-AE51DE7A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2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5C2A-EF44-4AAB-BCB5-53D44BF16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1CE5C-51D6-4BBD-9F7C-736FA43C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0028C-EA3E-4731-BAEE-1330905EB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2932C-4447-40BE-BB69-DF8A38D2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56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AF893-8EE7-41F7-BA57-BB5230EB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ED1A6-672A-4DA2-BA65-DB13F4B4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EF692-B805-4092-8569-F48F7AA2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7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E974-4108-45EB-8626-6CAC30AB9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18908-1E65-4CC7-A915-39090584C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DB73A-35AB-4100-9C52-00784361E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7FA97-D5D3-4A8D-9411-7CF9CFDC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C90E1-16CD-4BDB-92FE-481D2B67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BAA90-F9F1-4D27-B054-ADBEBFD9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6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BBBD-0A13-4178-999D-6B8D0559B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8B569A-1B25-4922-96FD-FB0DF8624B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87447-D875-4CBF-B7F1-392FAD637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CEC32-C73E-42A5-A037-4CE52FB66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FE255-295E-49A6-8F6A-9762C169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F330D-FC38-4094-9836-32C57F55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1765AB-A9C9-462D-8DDB-904830A5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34D2-59CE-4B02-A112-D7943B813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E9DB2-30B2-45C5-A222-F3C290823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D486A-5EC2-450D-8D81-F079DEF19C4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7D593-BF54-4636-A05F-53E855A5F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450EC-5CDC-47A8-8B0A-A007B3E17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1804C-97BF-43EE-92D4-72CE35F73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37625-9F4A-415B-AFA7-0C0E1EA2B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662112"/>
            <a:ext cx="56007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1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6993A-08D5-4E39-89F3-125A0610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CCAFC-56F0-44FF-A8E8-359B3D4E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2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321A3-A4A7-45EC-A32B-D0306B25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7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79BE3-9528-46D5-83CB-4606587B9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20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C3213-C591-42CB-99EB-E8C3F392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4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CFECB-DDE3-427E-9DB8-AEF4CF27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5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8FB2B-F4F0-44B3-80BF-AEB119CD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3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ACDD1-2A6B-4CD5-A9B2-B643CBB0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91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EF2F4-418F-4D7A-9BA4-C1E3D9F1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4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B9E30-4F56-4EA9-BD5D-BC3F339C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7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F5DE6-1E69-4F20-BF0D-A4FC0C50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2" y="1395412"/>
            <a:ext cx="5591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11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C4ED0-CB54-4EE5-A2BC-5CB3A29F1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24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689560-F7C8-4E8C-B891-8585B714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56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64407-2BD5-4007-9F49-5B39B995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44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54E4CB-6762-4B3D-BA44-EF7E6AEB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19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08320-F2ED-46BC-B9D4-E09A805B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86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2A837-2D7E-40C2-BF4F-ECA22A57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90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AC386-8DDF-4D7B-B628-5ADB023E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DE81F-6526-4BB9-887C-91F926D2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80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82F7F-CE6C-4A48-96B9-544C072AF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07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FB5C8-0491-4FDB-BDEE-70418A31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9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81BA6-E6C2-43ED-A981-D0423197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62" y="1590675"/>
            <a:ext cx="54006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75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FB383-4091-4AD2-B75F-6A87C0F3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00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A726A-7CAF-43E0-86BE-0F05764D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66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2C5CB-B45A-4871-A57D-41DB30362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9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BF1A6-C8D3-4C06-8D3A-2B4FDA72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7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0975E-1B3C-47B0-9632-50864A9C3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79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D2892E-E0D5-47D8-95D4-DDE3BE9D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18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E3205-11E2-4BF3-B274-F0F54D161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91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22995-C609-4A65-AF38-94DE1A0AF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39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97263-F019-442A-BB6E-0FA6A6FB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86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BD509-A0E1-4F0A-8B33-51C30D1F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7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C52286-4261-4D4C-9395-EDA6AB0F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1628775"/>
            <a:ext cx="57054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0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862C3-B550-40CB-BC50-495CD68D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1404937"/>
            <a:ext cx="56102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4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C093CC-FC45-4116-8EDA-B490672FC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1457325"/>
            <a:ext cx="56578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3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9B7FD-6410-4F49-924D-8C7BC2A9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371600"/>
            <a:ext cx="57340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4044-5267-454B-9202-7B9B298B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1300162"/>
            <a:ext cx="56102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0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06CA9B-C89A-4957-9DCC-ABD5A715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08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Aninda</dc:creator>
  <cp:lastModifiedBy>Aninda</cp:lastModifiedBy>
  <cp:revision>4</cp:revision>
  <dcterms:created xsi:type="dcterms:W3CDTF">2021-01-12T17:14:10Z</dcterms:created>
  <dcterms:modified xsi:type="dcterms:W3CDTF">2021-01-12T17:32:26Z</dcterms:modified>
</cp:coreProperties>
</file>